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67" r:id="rId2"/>
  </p:sldMasterIdLst>
  <p:notesMasterIdLst>
    <p:notesMasterId r:id="rId13"/>
  </p:notesMasterIdLst>
  <p:handoutMasterIdLst>
    <p:handoutMasterId r:id="rId14"/>
  </p:handoutMasterIdLst>
  <p:sldIdLst>
    <p:sldId id="280" r:id="rId3"/>
    <p:sldId id="289" r:id="rId4"/>
    <p:sldId id="291" r:id="rId5"/>
    <p:sldId id="290" r:id="rId6"/>
    <p:sldId id="293" r:id="rId7"/>
    <p:sldId id="295" r:id="rId8"/>
    <p:sldId id="286" r:id="rId9"/>
    <p:sldId id="285" r:id="rId10"/>
    <p:sldId id="294" r:id="rId11"/>
    <p:sldId id="282" r:id="rId12"/>
  </p:sldIdLst>
  <p:sldSz cx="9144000" cy="6858000" type="screen4x3"/>
  <p:notesSz cx="6735763" cy="9799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2BADA5BF-6279-4291-A500-423DEBDC570E}">
          <p14:sldIdLst>
            <p14:sldId id="280"/>
            <p14:sldId id="289"/>
            <p14:sldId id="291"/>
            <p14:sldId id="290"/>
            <p14:sldId id="293"/>
            <p14:sldId id="295"/>
            <p14:sldId id="286"/>
            <p14:sldId id="285"/>
            <p14:sldId id="294"/>
            <p14:sldId id="28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E9E8"/>
    <a:srgbClr val="EB5849"/>
    <a:srgbClr val="F34840"/>
    <a:srgbClr val="EE6017"/>
    <a:srgbClr val="E45B17"/>
    <a:srgbClr val="F04942"/>
    <a:srgbClr val="004B57"/>
    <a:srgbClr val="6DCFF6"/>
    <a:srgbClr val="1989C0"/>
    <a:srgbClr val="F16C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9657" autoAdjust="0"/>
  </p:normalViewPr>
  <p:slideViewPr>
    <p:cSldViewPr snapToGrid="0" showGuides="1">
      <p:cViewPr varScale="1">
        <p:scale>
          <a:sx n="103" d="100"/>
          <a:sy n="103" d="100"/>
        </p:scale>
        <p:origin x="78" y="1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57" d="100"/>
          <a:sy n="57" d="100"/>
        </p:scale>
        <p:origin x="2754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2918830" cy="491684"/>
          </a:xfrm>
          <a:prstGeom prst="rect">
            <a:avLst/>
          </a:prstGeom>
        </p:spPr>
        <p:txBody>
          <a:bodyPr vert="horz" lIns="90407" tIns="45203" rIns="90407" bIns="45203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15377" y="0"/>
            <a:ext cx="2918830" cy="491684"/>
          </a:xfrm>
          <a:prstGeom prst="rect">
            <a:avLst/>
          </a:prstGeom>
        </p:spPr>
        <p:txBody>
          <a:bodyPr vert="horz" lIns="90407" tIns="45203" rIns="90407" bIns="45203" rtlCol="0"/>
          <a:lstStyle>
            <a:lvl1pPr algn="r">
              <a:defRPr sz="1200"/>
            </a:lvl1pPr>
          </a:lstStyle>
          <a:p>
            <a:fld id="{3E377276-D5A3-4C42-B53D-6D65E9619CDF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3" y="9307957"/>
            <a:ext cx="2918830" cy="491683"/>
          </a:xfrm>
          <a:prstGeom prst="rect">
            <a:avLst/>
          </a:prstGeom>
        </p:spPr>
        <p:txBody>
          <a:bodyPr vert="horz" lIns="90407" tIns="45203" rIns="90407" bIns="45203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15377" y="9307957"/>
            <a:ext cx="2918830" cy="491683"/>
          </a:xfrm>
          <a:prstGeom prst="rect">
            <a:avLst/>
          </a:prstGeom>
        </p:spPr>
        <p:txBody>
          <a:bodyPr vert="horz" lIns="90407" tIns="45203" rIns="90407" bIns="45203" rtlCol="0" anchor="b"/>
          <a:lstStyle>
            <a:lvl1pPr algn="r">
              <a:defRPr sz="1200"/>
            </a:lvl1pPr>
          </a:lstStyle>
          <a:p>
            <a:fld id="{6452CABB-FE75-4E95-B3AC-A6DC2C3AF1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713161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2918830" cy="491684"/>
          </a:xfrm>
          <a:prstGeom prst="rect">
            <a:avLst/>
          </a:prstGeom>
        </p:spPr>
        <p:txBody>
          <a:bodyPr vert="horz" lIns="90407" tIns="45203" rIns="90407" bIns="45203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7" y="0"/>
            <a:ext cx="2918830" cy="491684"/>
          </a:xfrm>
          <a:prstGeom prst="rect">
            <a:avLst/>
          </a:prstGeom>
        </p:spPr>
        <p:txBody>
          <a:bodyPr vert="horz" lIns="90407" tIns="45203" rIns="90407" bIns="45203" rtlCol="0"/>
          <a:lstStyle>
            <a:lvl1pPr algn="r">
              <a:defRPr sz="1200"/>
            </a:lvl1pPr>
          </a:lstStyle>
          <a:p>
            <a:fld id="{586841C1-8CFC-4A10-86DC-E5C8C15AD1D5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3638" y="1225550"/>
            <a:ext cx="4408487" cy="33067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07" tIns="45203" rIns="90407" bIns="45203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716076"/>
            <a:ext cx="5388610" cy="3858608"/>
          </a:xfrm>
          <a:prstGeom prst="rect">
            <a:avLst/>
          </a:prstGeom>
        </p:spPr>
        <p:txBody>
          <a:bodyPr vert="horz" lIns="90407" tIns="45203" rIns="90407" bIns="45203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3" y="9307957"/>
            <a:ext cx="2918830" cy="491683"/>
          </a:xfrm>
          <a:prstGeom prst="rect">
            <a:avLst/>
          </a:prstGeom>
        </p:spPr>
        <p:txBody>
          <a:bodyPr vert="horz" lIns="90407" tIns="45203" rIns="90407" bIns="45203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7" y="9307957"/>
            <a:ext cx="2918830" cy="491683"/>
          </a:xfrm>
          <a:prstGeom prst="rect">
            <a:avLst/>
          </a:prstGeom>
        </p:spPr>
        <p:txBody>
          <a:bodyPr vert="horz" lIns="90407" tIns="45203" rIns="90407" bIns="45203" rtlCol="0" anchor="b"/>
          <a:lstStyle>
            <a:lvl1pPr algn="r">
              <a:defRPr sz="1200"/>
            </a:lvl1pPr>
          </a:lstStyle>
          <a:p>
            <a:fld id="{79A85C2C-2C20-40C6-9386-811BECB792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70967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авительство 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7002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129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15335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20549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2978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3526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06049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4873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авительство НО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8065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авительство НО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5260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5571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/>
          <p:cNvPicPr/>
          <p:nvPr userDrawn="1"/>
        </p:nvPicPr>
        <p:blipFill>
          <a:blip r:embed="rId2" cstate="print"/>
          <a:stretch/>
        </p:blipFill>
        <p:spPr>
          <a:xfrm>
            <a:off x="-9235" y="6224108"/>
            <a:ext cx="9173587" cy="664183"/>
          </a:xfrm>
          <a:prstGeom prst="rect">
            <a:avLst/>
          </a:prstGeom>
          <a:ln>
            <a:noFill/>
          </a:ln>
        </p:spPr>
      </p:pic>
      <p:sp>
        <p:nvSpPr>
          <p:cNvPr id="22" name="CustomShape 2"/>
          <p:cNvSpPr/>
          <p:nvPr userDrawn="1"/>
        </p:nvSpPr>
        <p:spPr>
          <a:xfrm>
            <a:off x="307839" y="6458537"/>
            <a:ext cx="3217394" cy="18466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spAutoFit/>
          </a:bodyPr>
          <a:lstStyle/>
          <a:p>
            <a:pPr marL="11043">
              <a:lnSpc>
                <a:spcPct val="100000"/>
              </a:lnSpc>
            </a:pPr>
            <a:r>
              <a:rPr lang="ru-RU" sz="12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mbria"/>
                <a:ea typeface="DejaVu Sans"/>
              </a:rPr>
              <a:t>ПРАВИТЕЛЬСТВО НОВГОРОДСКОЙ ОБЛАСТИ</a:t>
            </a:r>
            <a:endParaRPr lang="ru-RU" sz="16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" name="Номер слайда 1"/>
          <p:cNvSpPr txBox="1">
            <a:spLocks/>
          </p:cNvSpPr>
          <p:nvPr userDrawn="1"/>
        </p:nvSpPr>
        <p:spPr>
          <a:xfrm>
            <a:off x="8609066" y="6448478"/>
            <a:ext cx="214803" cy="215444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defPPr>
              <a:defRPr lang="ru-RU"/>
            </a:defPPr>
            <a:lvl1pPr marL="0" algn="r" defTabSz="1043119" rtl="0" eaLnBrk="1" latinLnBrk="0" hangingPunct="1"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21559" algn="l" defTabSz="1043119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119" algn="l" defTabSz="1043119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678" algn="l" defTabSz="1043119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237" algn="l" defTabSz="1043119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796" algn="l" defTabSz="1043119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356" algn="l" defTabSz="1043119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915" algn="l" defTabSz="1043119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476" algn="l" defTabSz="1043119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B19B0651-EE4F-4900-A07F-96A6BFA9D0F0}" type="slidenum">
              <a:rPr lang="ru-RU" sz="1400" b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pPr algn="ctr"/>
              <a:t>‹#›</a:t>
            </a:fld>
            <a:endParaRPr lang="ru-RU" sz="14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" name="Рисунок 5"/>
          <p:cNvPicPr/>
          <p:nvPr userDrawn="1"/>
        </p:nvPicPr>
        <p:blipFill>
          <a:blip r:embed="rId3" cstate="print"/>
          <a:stretch/>
        </p:blipFill>
        <p:spPr>
          <a:xfrm>
            <a:off x="3627877" y="6282485"/>
            <a:ext cx="434360" cy="544728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8331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0561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93490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63529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73440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 userDrawn="1"/>
        </p:nvCxnSpPr>
        <p:spPr>
          <a:xfrm>
            <a:off x="685800" y="1285540"/>
            <a:ext cx="8750122" cy="0"/>
          </a:xfrm>
          <a:prstGeom prst="line">
            <a:avLst/>
          </a:prstGeom>
          <a:ln w="28575">
            <a:solidFill>
              <a:srgbClr val="F348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4631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4" r:id="rId2"/>
    <p:sldLayoutId id="2147483665" r:id="rId3"/>
    <p:sldLayoutId id="2147483666" r:id="rId4"/>
    <p:sldLayoutId id="2147483679" r:id="rId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rgbClr val="004B57"/>
          </a:solidFill>
          <a:latin typeface="Fedra Sans Pro Medium" panose="020B06040400000200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rgbClr val="004B57"/>
          </a:solidFill>
          <a:latin typeface="Fedra Sans Pro Book" panose="020B05040400000200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04B57"/>
          </a:solidFill>
          <a:latin typeface="Fedra Sans Pro Book" panose="020B05040400000200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04B57"/>
          </a:solidFill>
          <a:latin typeface="Fedra Sans Pro Book" panose="020B05040400000200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04B57"/>
          </a:solidFill>
          <a:latin typeface="Fedra Sans Pro Book" panose="020B05040400000200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04B57"/>
          </a:solidFill>
          <a:latin typeface="Fedra Sans Pro Book" panose="020B05040400000200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991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jpeg"/><Relationship Id="rId4" Type="http://schemas.openxmlformats.org/officeDocument/2006/relationships/image" Target="../media/image44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jp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2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e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9035"/>
          <a:stretch/>
        </p:blipFill>
        <p:spPr bwMode="auto">
          <a:xfrm>
            <a:off x="215514" y="1474043"/>
            <a:ext cx="8713507" cy="5129385"/>
          </a:xfrm>
          <a:prstGeom prst="rect">
            <a:avLst/>
          </a:prstGeom>
          <a:noFill/>
          <a:ln>
            <a:noFill/>
          </a:ln>
          <a:effectLst>
            <a:glow rad="127000">
              <a:schemeClr val="bg1">
                <a:alpha val="0"/>
              </a:schemeClr>
            </a:glow>
            <a:reflection endPos="0" dist="50800" dir="5400000" sy="-100000" algn="bl" rotWithShape="0"/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40762" y="141886"/>
            <a:ext cx="86882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НОВГОРОДСКАЯ ОБЛАСТНАЯ КОМИССИЯ</a:t>
            </a:r>
            <a:br>
              <a:rPr lang="ru-RU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НАГРАДАМ</a:t>
            </a:r>
          </a:p>
        </p:txBody>
      </p:sp>
    </p:spTree>
    <p:extLst>
      <p:ext uri="{BB962C8B-B14F-4D97-AF65-F5344CB8AC3E}">
        <p14:creationId xmlns:p14="http://schemas.microsoft.com/office/powerpoint/2010/main" val="12011201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13" y="-116958"/>
            <a:ext cx="9144000" cy="6974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44217" y="425603"/>
            <a:ext cx="848839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ТРУДОМ НАРОДА РОДИНА СИЛЬНА!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512" y="1082177"/>
            <a:ext cx="3316011" cy="228834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6551" y="1282463"/>
            <a:ext cx="4467280" cy="3175057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442" y="4207821"/>
            <a:ext cx="3890171" cy="2569193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0945" y="4473634"/>
            <a:ext cx="3359888" cy="2384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73659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82797"/>
            <a:ext cx="91440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Заголовок 1"/>
          <p:cNvSpPr txBox="1">
            <a:spLocks/>
          </p:cNvSpPr>
          <p:nvPr/>
        </p:nvSpPr>
        <p:spPr>
          <a:xfrm>
            <a:off x="4063042" y="2010763"/>
            <a:ext cx="4925682" cy="2119494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marL="12700" marR="6350" indent="-12700" algn="just">
              <a:lnSpc>
                <a:spcPct val="100800"/>
              </a:lnSpc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консультативный орган при Губернаторе Новгородской области для рассмотрения вопросов, связанных с представлением граждан к награждению государственными наградами Российской Федерации, наградами Новгородской области и присуждением премии Губернатора Новгородской области для молодых специалистов, ученых, спортсменов, деятелей искусства, общественных деятелей.</a:t>
            </a: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5430" y="4804592"/>
            <a:ext cx="2895600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5200" y="4740733"/>
            <a:ext cx="2273300" cy="144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40762" y="141886"/>
            <a:ext cx="86882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НОВГОРОДСКАЯ ОБЛАСТНАЯ КОМИССИЯ</a:t>
            </a:r>
            <a:br>
              <a:rPr lang="ru-RU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НАГРАДАМ</a:t>
            </a:r>
          </a:p>
        </p:txBody>
      </p:sp>
      <p:pic>
        <p:nvPicPr>
          <p:cNvPr id="1026" name="Picture 2" descr="J:\ВАСИЛЬЕВА Л.Н\Фото\DSC_9364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11" r="5136" b="5589"/>
          <a:stretch/>
        </p:blipFill>
        <p:spPr bwMode="auto">
          <a:xfrm>
            <a:off x="395883" y="2288337"/>
            <a:ext cx="3318867" cy="1820637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73503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06532"/>
            <a:ext cx="91440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6718" y="2898475"/>
            <a:ext cx="5313871" cy="3847381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4" name="TextBox 3"/>
          <p:cNvSpPr txBox="1"/>
          <p:nvPr/>
        </p:nvSpPr>
        <p:spPr>
          <a:xfrm>
            <a:off x="715993" y="1647646"/>
            <a:ext cx="8005313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263" algn="just"/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Новгородская областная комиссия по наградам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своей деятельности руководствуется Конституцией Российской Федерации, федеральными законами, указами Президента Российской Федерации, иными федеральными нормативными правовыми актами, Уставом Новгородской области, областными законами, иными нормативными правовыми актами области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0762" y="141886"/>
            <a:ext cx="86882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НОВГОРОДСКАЯ ОБЛАСТНАЯ КОМИССИЯ</a:t>
            </a:r>
            <a:br>
              <a:rPr lang="ru-RU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НАГРАДАМ</a:t>
            </a:r>
          </a:p>
        </p:txBody>
      </p:sp>
    </p:spTree>
    <p:extLst>
      <p:ext uri="{BB962C8B-B14F-4D97-AF65-F5344CB8AC3E}">
        <p14:creationId xmlns:p14="http://schemas.microsoft.com/office/powerpoint/2010/main" val="22230266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8" y="2130945"/>
            <a:ext cx="91440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47" t="24346" r="518" b="6976"/>
          <a:stretch/>
        </p:blipFill>
        <p:spPr bwMode="auto">
          <a:xfrm>
            <a:off x="3061607" y="1820174"/>
            <a:ext cx="5781540" cy="4161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40762" y="141886"/>
            <a:ext cx="86882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НОВГОРОДСКАЯ ОБЛАСТНАЯ КОМИССИЯ</a:t>
            </a:r>
            <a:br>
              <a:rPr lang="ru-RU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НАГРАДАМ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9" t="53008" r="69490" b="7131"/>
          <a:stretch/>
        </p:blipFill>
        <p:spPr bwMode="auto">
          <a:xfrm>
            <a:off x="396220" y="2065631"/>
            <a:ext cx="2441121" cy="1769812"/>
          </a:xfrm>
          <a:prstGeom prst="rect">
            <a:avLst/>
          </a:prstGeom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J:\ВАСИЛЬЕВА Л.Н\Фото\IMG_9268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67" t="17614" r="3293" b="3999"/>
          <a:stretch/>
        </p:blipFill>
        <p:spPr bwMode="auto">
          <a:xfrm>
            <a:off x="438956" y="4021863"/>
            <a:ext cx="2355648" cy="15414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21832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75023"/>
            <a:ext cx="9144000" cy="5127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526" y="1506818"/>
            <a:ext cx="1520682" cy="212940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2" name="TextBox 1"/>
          <p:cNvSpPr txBox="1"/>
          <p:nvPr/>
        </p:nvSpPr>
        <p:spPr>
          <a:xfrm>
            <a:off x="637394" y="370505"/>
            <a:ext cx="793036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СТАРЕЙШИНЫ НОВГОРОДСКОЙ ОБЛАСТНОЙ КОМИССИИ ПО НАГРАДАМ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5323" y="1506934"/>
            <a:ext cx="1520684" cy="212940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3099" y="4207930"/>
            <a:ext cx="1520684" cy="212940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524" y="1449054"/>
            <a:ext cx="1520683" cy="212940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256" y="4384790"/>
            <a:ext cx="1867259" cy="1775682"/>
          </a:xfrm>
          <a:prstGeom prst="rect">
            <a:avLst/>
          </a:prstGeom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3572" y="4384790"/>
            <a:ext cx="1970609" cy="1775682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20" name="TextBox 19"/>
          <p:cNvSpPr txBox="1"/>
          <p:nvPr/>
        </p:nvSpPr>
        <p:spPr>
          <a:xfrm>
            <a:off x="598973" y="6302648"/>
            <a:ext cx="2095173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Федосов</a:t>
            </a:r>
            <a:b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Василий Григорьевич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350621" y="6269543"/>
            <a:ext cx="2053559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</a:t>
            </a:r>
            <a:b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Леонид Иванович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129119" y="6302648"/>
            <a:ext cx="236238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Бойцев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Анатолий Александрович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73889" y="3654268"/>
            <a:ext cx="194534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Устинова</a:t>
            </a:r>
            <a:b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Татьяна Аркадьевна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310849" y="3672201"/>
            <a:ext cx="1998921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Яшин</a:t>
            </a:r>
            <a:b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Петрович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431322" y="3636218"/>
            <a:ext cx="1892156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Кудрин</a:t>
            </a:r>
            <a:b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Фёдор Родионович</a:t>
            </a:r>
          </a:p>
        </p:txBody>
      </p:sp>
    </p:spTree>
    <p:extLst>
      <p:ext uri="{BB962C8B-B14F-4D97-AF65-F5344CB8AC3E}">
        <p14:creationId xmlns:p14="http://schemas.microsoft.com/office/powerpoint/2010/main" val="19531376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C8A3AA"/>
              </a:clrFrom>
              <a:clrTo>
                <a:srgbClr val="C8A3AA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81"/>
          <a:stretch/>
        </p:blipFill>
        <p:spPr bwMode="auto">
          <a:xfrm>
            <a:off x="-95142" y="1062807"/>
            <a:ext cx="9446150" cy="53311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6"/>
          <a:stretch/>
        </p:blipFill>
        <p:spPr>
          <a:xfrm>
            <a:off x="418943" y="4215418"/>
            <a:ext cx="2721855" cy="19090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3140798" y="4369063"/>
            <a:ext cx="3088257" cy="743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000"/>
              </a:lnSpc>
            </a:pP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Варухин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Николай Геннадьевич,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директор государственного областного автономного учреждения дополнительного образования «Морской </a:t>
            </a:r>
            <a:r>
              <a:rPr lang="ru-RU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Варухина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Н.Г.»</a:t>
            </a:r>
          </a:p>
          <a:p>
            <a:pPr algn="ctr">
              <a:lnSpc>
                <a:spcPts val="1000"/>
              </a:lnSpc>
            </a:pPr>
            <a:r>
              <a:rPr lang="ru-RU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 отличия «За наставничество»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682330" y="6125659"/>
            <a:ext cx="3172354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000"/>
              </a:lnSpc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Медведев Олег Николаевич,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1000"/>
              </a:lnSpc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член совета Новгородского областного отделения Всероссийской общественной организации ветеранов «БОЕВОЕ БРАТСТВО»</a:t>
            </a:r>
          </a:p>
          <a:p>
            <a:pPr algn="ctr">
              <a:lnSpc>
                <a:spcPts val="1000"/>
              </a:lnSpc>
            </a:pPr>
            <a:r>
              <a:rPr lang="ru-RU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Орден «Дружбы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76043" y="344291"/>
            <a:ext cx="8488393" cy="769441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ЗАСЛУЖЕННЫМ ЛЮДЯМ ЗЕМЛИ НОВГОРОДСКОЙ – </a:t>
            </a:r>
            <a:b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ЧЕСТЬ и СЛАВА!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5932" y="6124466"/>
            <a:ext cx="3418786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000"/>
              </a:lnSpc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Карпов Анатолий Васильевич</a:t>
            </a:r>
          </a:p>
          <a:p>
            <a:pPr algn="ctr">
              <a:lnSpc>
                <a:spcPts val="1000"/>
              </a:lnSpc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главный врач государственного областного бюджетного учреждения здравоохранения «Новгородский клинический специализированный центр </a:t>
            </a:r>
            <a:r>
              <a:rPr lang="ru-RU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фтизиопульмонологии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1000"/>
              </a:lnSpc>
            </a:pPr>
            <a:r>
              <a:rPr lang="ru-RU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Заслуженный врач Российской Федерации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1" t="12494" b="25315"/>
          <a:stretch/>
        </p:blipFill>
        <p:spPr>
          <a:xfrm>
            <a:off x="973976" y="848178"/>
            <a:ext cx="1611788" cy="22773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169964" y="3156958"/>
            <a:ext cx="3190722" cy="990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000"/>
              </a:lnSpc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Цыганов Олег Анатольевич</a:t>
            </a:r>
          </a:p>
          <a:p>
            <a:pPr algn="ctr">
              <a:lnSpc>
                <a:spcPts val="1000"/>
              </a:lnSpc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слесарь-ремонтник, занятый на ремонте </a:t>
            </a:r>
            <a:r>
              <a:rPr lang="ru-RU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прессо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-формовочного оборудования цеха сталеразливочного припаса акционерного общества </a:t>
            </a:r>
          </a:p>
          <a:p>
            <a:pPr algn="ctr">
              <a:lnSpc>
                <a:spcPts val="1000"/>
              </a:lnSpc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Боровичский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комбинат огнеупоров»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1000"/>
              </a:lnSpc>
            </a:pPr>
            <a:r>
              <a:rPr lang="ru-RU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ордена</a:t>
            </a:r>
          </a:p>
          <a:p>
            <a:pPr algn="ctr">
              <a:lnSpc>
                <a:spcPts val="1000"/>
              </a:lnSpc>
            </a:pPr>
            <a:r>
              <a:rPr lang="ru-RU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«За заслуги перед отечеством» II степени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68"/>
          <a:stretch/>
        </p:blipFill>
        <p:spPr>
          <a:xfrm>
            <a:off x="6529680" y="848178"/>
            <a:ext cx="1753482" cy="22773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5836258" y="3156958"/>
            <a:ext cx="3018426" cy="990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000"/>
              </a:lnSpc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Трофимова Зоя Ивановна</a:t>
            </a:r>
          </a:p>
          <a:p>
            <a:pPr algn="ctr">
              <a:lnSpc>
                <a:spcPts val="1000"/>
              </a:lnSpc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тренер по спортивной гимнастике государственного областного автономного учреждения «Спортивная школа олимпийского резерва «Манеж», Великий Новгород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1000"/>
              </a:lnSpc>
            </a:pPr>
            <a:r>
              <a:rPr lang="ru-RU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Благодарность Президента</a:t>
            </a:r>
          </a:p>
          <a:p>
            <a:pPr algn="ctr">
              <a:lnSpc>
                <a:spcPts val="1000"/>
              </a:lnSpc>
            </a:pPr>
            <a:r>
              <a:rPr lang="ru-RU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Российской Федерации</a:t>
            </a: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01" t="9314" r="16505" b="7302"/>
          <a:stretch/>
        </p:blipFill>
        <p:spPr bwMode="auto">
          <a:xfrm>
            <a:off x="6270542" y="4060649"/>
            <a:ext cx="2297239" cy="210403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Users\Кеха\Downloads\varuhin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5378" y="1649528"/>
            <a:ext cx="1846952" cy="264852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55377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42" t="17385" r="45517" b="19577"/>
          <a:stretch/>
        </p:blipFill>
        <p:spPr bwMode="auto">
          <a:xfrm rot="16200000">
            <a:off x="6075319" y="669294"/>
            <a:ext cx="2385205" cy="33470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25" t="12327" r="28318" b="16756"/>
          <a:stretch/>
        </p:blipFill>
        <p:spPr bwMode="auto">
          <a:xfrm>
            <a:off x="5655123" y="3412399"/>
            <a:ext cx="3286326" cy="22773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76045" y="421597"/>
            <a:ext cx="8488393" cy="769441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ЗАСЛУЖЕННЫМ ЛЮДЯМ ЗЕМЛИ НОВГОРОДСКОЙ – </a:t>
            </a:r>
            <a:b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ЧЕСТЬ и СЛАВА!</a:t>
            </a:r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045" y="880329"/>
            <a:ext cx="2298700" cy="53101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01009">
            <a:off x="2718774" y="1093341"/>
            <a:ext cx="3174821" cy="4893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21" t="8730" r="41529" b="6067"/>
          <a:stretch/>
        </p:blipFill>
        <p:spPr bwMode="auto">
          <a:xfrm>
            <a:off x="2192298" y="3124866"/>
            <a:ext cx="2786332" cy="36209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8742">
            <a:off x="4602810" y="2496779"/>
            <a:ext cx="3255963" cy="443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10486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F:\tmp_xnview-20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47" t="5055" r="7983" b="5125"/>
          <a:stretch/>
        </p:blipFill>
        <p:spPr bwMode="auto">
          <a:xfrm>
            <a:off x="2792061" y="1186765"/>
            <a:ext cx="3019647" cy="47846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33" t="1098" r="17485" b="50974"/>
          <a:stretch/>
        </p:blipFill>
        <p:spPr bwMode="auto">
          <a:xfrm rot="20838402">
            <a:off x="542262" y="936424"/>
            <a:ext cx="2594344" cy="3710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19958"/>
            <a:ext cx="2759938" cy="45380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04" t="15489" r="44165" b="7457"/>
          <a:stretch/>
        </p:blipFill>
        <p:spPr bwMode="auto">
          <a:xfrm>
            <a:off x="5826642" y="887107"/>
            <a:ext cx="3317358" cy="44912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7" descr="F:\scan 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7841" y="4363841"/>
            <a:ext cx="3189767" cy="24941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280972" y="417324"/>
            <a:ext cx="84883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ЗАСЛУЖЕННЫМ ЛЮДЯМ ЗЕМЛИ НОВГОРОДСКОЙ – </a:t>
            </a:r>
            <a:b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ЧЕСТЬ и СЛАВА!</a:t>
            </a:r>
          </a:p>
        </p:txBody>
      </p:sp>
    </p:spTree>
    <p:extLst>
      <p:ext uri="{BB962C8B-B14F-4D97-AF65-F5344CB8AC3E}">
        <p14:creationId xmlns:p14="http://schemas.microsoft.com/office/powerpoint/2010/main" val="1872485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88777"/>
            <a:ext cx="91440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27803" y="450240"/>
            <a:ext cx="84883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ЗАСЛУЖЕННЫМ ЛЮДЯМ ЗЕМЛИ НОВГОРОДСКОЙ – </a:t>
            </a:r>
            <a:b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ЧЕСТЬ и СЛАВА!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48" t="11746" r="17225" b="35677"/>
          <a:stretch/>
        </p:blipFill>
        <p:spPr bwMode="auto">
          <a:xfrm>
            <a:off x="4031772" y="1219681"/>
            <a:ext cx="4512732" cy="20126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96" t="11528" r="19499" b="6458"/>
          <a:stretch/>
        </p:blipFill>
        <p:spPr bwMode="auto">
          <a:xfrm>
            <a:off x="4999335" y="2819885"/>
            <a:ext cx="4046478" cy="38170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94" t="6434" r="39709" b="39449"/>
          <a:stretch/>
        </p:blipFill>
        <p:spPr bwMode="auto">
          <a:xfrm>
            <a:off x="280973" y="1219681"/>
            <a:ext cx="3621629" cy="30165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08" t="29708" r="10926" b="13009"/>
          <a:stretch/>
        </p:blipFill>
        <p:spPr bwMode="auto">
          <a:xfrm>
            <a:off x="280973" y="4644898"/>
            <a:ext cx="4380840" cy="21158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17" t="11106" r="42435" b="77787"/>
          <a:stretch/>
        </p:blipFill>
        <p:spPr bwMode="auto">
          <a:xfrm>
            <a:off x="280973" y="4242391"/>
            <a:ext cx="3750799" cy="3797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9690949"/>
      </p:ext>
    </p:extLst>
  </p:cSld>
  <p:clrMapOvr>
    <a:masterClrMapping/>
  </p:clrMapOvr>
</p:sld>
</file>

<file path=ppt/theme/theme1.xml><?xml version="1.0" encoding="utf-8"?>
<a:theme xmlns:a="http://schemas.openxmlformats.org/drawingml/2006/main" name="Правительство НО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5437</TotalTime>
  <Words>304</Words>
  <Application>Microsoft Office PowerPoint</Application>
  <PresentationFormat>Экран (4:3)</PresentationFormat>
  <Paragraphs>36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9" baseType="lpstr">
      <vt:lpstr>Arial</vt:lpstr>
      <vt:lpstr>Calibri</vt:lpstr>
      <vt:lpstr>Calibri Light</vt:lpstr>
      <vt:lpstr>Cambria</vt:lpstr>
      <vt:lpstr>Fedra Sans Pro Book</vt:lpstr>
      <vt:lpstr>Fedra Sans Pro Medium</vt:lpstr>
      <vt:lpstr>Times New Roman</vt:lpstr>
      <vt:lpstr>Правительство НО</vt:lpstr>
      <vt:lpstr>Специальное оформление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Vanechek</dc:creator>
  <cp:lastModifiedBy>Малинова Наталья Сергеевна</cp:lastModifiedBy>
  <cp:revision>438</cp:revision>
  <cp:lastPrinted>2020-03-03T15:02:58Z</cp:lastPrinted>
  <dcterms:created xsi:type="dcterms:W3CDTF">2018-12-10T13:13:56Z</dcterms:created>
  <dcterms:modified xsi:type="dcterms:W3CDTF">2021-01-20T09:28:02Z</dcterms:modified>
</cp:coreProperties>
</file>